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C848D7-0333-4F03-9937-5359E672689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6AEED8-C32B-4A0B-AFC4-9F66ECBE39E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EA1413-ABDE-476F-A0F2-9F3AD434555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797E654-CE84-43D3-84EA-6476246A833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C1C80DD-80A6-4450-B998-F453C5FD95B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910099D-2E4E-452D-A28E-1D487806256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2DFDD53-03BA-42A5-B799-0C77C01110C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D0AAD69-84B8-4B7E-A924-E8CB7686957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6A5E23F-B448-4A96-83A8-AFD602F036C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4802EDB-0A66-4621-9905-8E9FA2972D8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8325656-D93C-4DC9-84FD-90B0902E3D6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C3092D-E79C-4439-906D-FCE4CFE13D2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8158F2A-30E5-4787-9234-89FFDBB5590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0FD3E84-B4BA-4E37-97D0-176765875DE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E314FF6-4E85-43DC-BF66-15A19B86D35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482F967-F2D0-4601-BDAF-CCB8EE552EB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787AA53-1121-472F-ABA4-13122D051CB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77741A-F7A6-4F29-A4B0-714D3E8C72B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AFA786-FBB3-453E-B8B8-594A58252B6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C4571F-7DF8-4B60-9ED6-CD9D08CC87B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769F2E-1BBB-4446-A798-3ED7303834B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50528F-5BEE-46E7-823A-3F5D73F7629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B25CAA-B185-4B00-B6BB-195EFFB8DC7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0CCB67-1132-4A7F-97FB-48C17904656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33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17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E0D1BFF-FCDA-4C21-9364-7D4DB7A50B1F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17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</a:t>
            </a:r>
            <a:r>
              <a:rPr b="0" lang="en-US" sz="4400" spc="-1" strike="noStrike">
                <a:latin typeface="Arial"/>
              </a:rPr>
              <a:t>ck </a:t>
            </a:r>
            <a:r>
              <a:rPr b="0" lang="en-US" sz="4400" spc="-1" strike="noStrike">
                <a:latin typeface="Arial"/>
              </a:rPr>
              <a:t>to </a:t>
            </a:r>
            <a:r>
              <a:rPr b="0" lang="en-US" sz="4400" spc="-1" strike="noStrike">
                <a:latin typeface="Arial"/>
              </a:rPr>
              <a:t>ed</a:t>
            </a:r>
            <a:r>
              <a:rPr b="0" lang="en-US" sz="4400" spc="-1" strike="noStrike">
                <a:latin typeface="Arial"/>
              </a:rPr>
              <a:t>it </a:t>
            </a:r>
            <a:r>
              <a:rPr b="0" lang="en-US" sz="4400" spc="-1" strike="noStrike">
                <a:latin typeface="Arial"/>
              </a:rPr>
              <a:t>th</a:t>
            </a:r>
            <a:r>
              <a:rPr b="0" lang="en-US" sz="4400" spc="-1" strike="noStrike">
                <a:latin typeface="Arial"/>
              </a:rPr>
              <a:t>e </a:t>
            </a:r>
            <a:r>
              <a:rPr b="0" lang="en-US" sz="4400" spc="-1" strike="noStrike">
                <a:latin typeface="Arial"/>
              </a:rPr>
              <a:t>titl</a:t>
            </a:r>
            <a:r>
              <a:rPr b="0" lang="en-US" sz="4400" spc="-1" strike="noStrike">
                <a:latin typeface="Arial"/>
              </a:rPr>
              <a:t>e </a:t>
            </a:r>
            <a:r>
              <a:rPr b="0" lang="en-US" sz="4400" spc="-1" strike="noStrike">
                <a:latin typeface="Arial"/>
              </a:rPr>
              <a:t>te</a:t>
            </a:r>
            <a:r>
              <a:rPr b="0" lang="en-US" sz="4400" spc="-1" strike="noStrike">
                <a:latin typeface="Arial"/>
              </a:rPr>
              <a:t>xt </a:t>
            </a:r>
            <a:r>
              <a:rPr b="0" lang="en-US" sz="4400" spc="-1" strike="noStrike">
                <a:latin typeface="Arial"/>
              </a:rPr>
              <a:t>for</a:t>
            </a:r>
            <a:r>
              <a:rPr b="0" lang="en-US" sz="4400" spc="-1" strike="noStrike">
                <a:latin typeface="Arial"/>
              </a:rPr>
              <a:t>m</a:t>
            </a:r>
            <a:r>
              <a:rPr b="0" lang="en-US" sz="4400" spc="-1" strike="noStrike">
                <a:latin typeface="Arial"/>
              </a:rPr>
              <a:t>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33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17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D7A3536-C45D-4FEC-88E0-9B6134B1BDBF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17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</a:t>
            </a:r>
            <a:r>
              <a:rPr b="0" lang="en-US" sz="4400" spc="-1" strike="noStrike">
                <a:latin typeface="Arial"/>
              </a:rPr>
              <a:t>ck </a:t>
            </a:r>
            <a:r>
              <a:rPr b="0" lang="en-US" sz="4400" spc="-1" strike="noStrike">
                <a:latin typeface="Arial"/>
              </a:rPr>
              <a:t>to </a:t>
            </a:r>
            <a:r>
              <a:rPr b="0" lang="en-US" sz="4400" spc="-1" strike="noStrike">
                <a:latin typeface="Arial"/>
              </a:rPr>
              <a:t>ed</a:t>
            </a:r>
            <a:r>
              <a:rPr b="0" lang="en-US" sz="4400" spc="-1" strike="noStrike">
                <a:latin typeface="Arial"/>
              </a:rPr>
              <a:t>it </a:t>
            </a:r>
            <a:r>
              <a:rPr b="0" lang="en-US" sz="4400" spc="-1" strike="noStrike">
                <a:latin typeface="Arial"/>
              </a:rPr>
              <a:t>th</a:t>
            </a:r>
            <a:r>
              <a:rPr b="0" lang="en-US" sz="4400" spc="-1" strike="noStrike">
                <a:latin typeface="Arial"/>
              </a:rPr>
              <a:t>e </a:t>
            </a:r>
            <a:r>
              <a:rPr b="0" lang="en-US" sz="4400" spc="-1" strike="noStrike">
                <a:latin typeface="Arial"/>
              </a:rPr>
              <a:t>titl</a:t>
            </a:r>
            <a:r>
              <a:rPr b="0" lang="en-US" sz="4400" spc="-1" strike="noStrike">
                <a:latin typeface="Arial"/>
              </a:rPr>
              <a:t>e </a:t>
            </a:r>
            <a:r>
              <a:rPr b="0" lang="en-US" sz="4400" spc="-1" strike="noStrike">
                <a:latin typeface="Arial"/>
              </a:rPr>
              <a:t>te</a:t>
            </a:r>
            <a:r>
              <a:rPr b="0" lang="en-US" sz="4400" spc="-1" strike="noStrike">
                <a:latin typeface="Arial"/>
              </a:rPr>
              <a:t>xt </a:t>
            </a:r>
            <a:r>
              <a:rPr b="0" lang="en-US" sz="4400" spc="-1" strike="noStrike">
                <a:latin typeface="Arial"/>
              </a:rPr>
              <a:t>for</a:t>
            </a:r>
            <a:r>
              <a:rPr b="0" lang="en-US" sz="4400" spc="-1" strike="noStrike">
                <a:latin typeface="Arial"/>
              </a:rPr>
              <a:t>m</a:t>
            </a:r>
            <a:r>
              <a:rPr b="0" lang="en-US" sz="4400" spc="-1" strike="noStrike">
                <a:latin typeface="Arial"/>
              </a:rPr>
              <a:t>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4" descr="A green and purple arrows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12250080" cy="6945840"/>
          </a:xfrm>
          <a:prstGeom prst="rect">
            <a:avLst/>
          </a:prstGeom>
          <a:ln w="0">
            <a:noFill/>
          </a:ln>
        </p:spPr>
      </p:pic>
      <p:sp>
        <p:nvSpPr>
          <p:cNvPr id="83" name="Terminator 5"/>
          <p:cNvSpPr/>
          <p:nvPr/>
        </p:nvSpPr>
        <p:spPr>
          <a:xfrm>
            <a:off x="2541600" y="25149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A372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4" name="Terminator 6"/>
          <p:cNvSpPr/>
          <p:nvPr/>
        </p:nvSpPr>
        <p:spPr>
          <a:xfrm>
            <a:off x="4019400" y="321552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Terminator 7"/>
          <p:cNvSpPr/>
          <p:nvPr/>
        </p:nvSpPr>
        <p:spPr>
          <a:xfrm>
            <a:off x="3658680" y="444564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R508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6" name="Terminator 8"/>
          <p:cNvSpPr/>
          <p:nvPr/>
        </p:nvSpPr>
        <p:spPr>
          <a:xfrm>
            <a:off x="4650480" y="37929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T345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7" name="Terminator 9"/>
          <p:cNvSpPr/>
          <p:nvPr/>
        </p:nvSpPr>
        <p:spPr>
          <a:xfrm>
            <a:off x="4532400" y="62661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R346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8" name="Terminator 11"/>
          <p:cNvSpPr/>
          <p:nvPr/>
        </p:nvSpPr>
        <p:spPr>
          <a:xfrm>
            <a:off x="6066000" y="56898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9" name="TextBox 12"/>
          <p:cNvSpPr/>
          <p:nvPr/>
        </p:nvSpPr>
        <p:spPr>
          <a:xfrm>
            <a:off x="1101960" y="-457200"/>
            <a:ext cx="552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8dw9_BA286, the page after is JN.1 from 8dw9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0" name=""/>
          <p:cNvSpPr/>
          <p:nvPr/>
        </p:nvSpPr>
        <p:spPr>
          <a:xfrm>
            <a:off x="11658600" y="6511680"/>
            <a:ext cx="6850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(A)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9" name=""/>
          <p:cNvGraphicFramePr/>
          <p:nvPr/>
        </p:nvGraphicFramePr>
        <p:xfrm>
          <a:off x="0" y="0"/>
          <a:ext cx="12191760" cy="6858000"/>
        </p:xfrm>
        <a:graphic>
          <a:graphicData uri="http://schemas.openxmlformats.org/drawingml/2006/table">
            <a:tbl>
              <a:tblPr/>
              <a:tblGrid>
                <a:gridCol w="6095160"/>
                <a:gridCol w="6096960"/>
              </a:tblGrid>
              <a:tr h="342756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43044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pic>
        <p:nvPicPr>
          <p:cNvPr id="170" name="" descr=""/>
          <p:cNvPicPr/>
          <p:nvPr/>
        </p:nvPicPr>
        <p:blipFill>
          <a:blip r:embed="rId1"/>
          <a:stretch/>
        </p:blipFill>
        <p:spPr>
          <a:xfrm>
            <a:off x="0" y="16200"/>
            <a:ext cx="6113520" cy="3429000"/>
          </a:xfrm>
          <a:prstGeom prst="rect">
            <a:avLst/>
          </a:prstGeom>
          <a:ln w="0">
            <a:noFill/>
          </a:ln>
        </p:spPr>
      </p:pic>
      <p:pic>
        <p:nvPicPr>
          <p:cNvPr id="171" name="" descr=""/>
          <p:cNvPicPr/>
          <p:nvPr/>
        </p:nvPicPr>
        <p:blipFill>
          <a:blip r:embed="rId2"/>
          <a:stretch/>
        </p:blipFill>
        <p:spPr>
          <a:xfrm>
            <a:off x="0" y="3429000"/>
            <a:ext cx="6095520" cy="3428640"/>
          </a:xfrm>
          <a:prstGeom prst="rect">
            <a:avLst/>
          </a:prstGeom>
          <a:ln w="0">
            <a:noFill/>
          </a:ln>
        </p:spPr>
      </p:pic>
      <p:pic>
        <p:nvPicPr>
          <p:cNvPr id="172" name="" descr=""/>
          <p:cNvPicPr/>
          <p:nvPr/>
        </p:nvPicPr>
        <p:blipFill>
          <a:blip r:embed="rId3"/>
          <a:stretch/>
        </p:blipFill>
        <p:spPr>
          <a:xfrm>
            <a:off x="6095520" y="3429000"/>
            <a:ext cx="6096240" cy="3428640"/>
          </a:xfrm>
          <a:prstGeom prst="rect">
            <a:avLst/>
          </a:prstGeom>
          <a:ln w="0">
            <a:noFill/>
          </a:ln>
        </p:spPr>
      </p:pic>
      <p:pic>
        <p:nvPicPr>
          <p:cNvPr id="173" name="" descr=""/>
          <p:cNvPicPr/>
          <p:nvPr/>
        </p:nvPicPr>
        <p:blipFill>
          <a:blip r:embed="rId4"/>
          <a:stretch/>
        </p:blipFill>
        <p:spPr>
          <a:xfrm>
            <a:off x="6113520" y="0"/>
            <a:ext cx="6078240" cy="3429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4" descr="A green and yellow arrows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0" y="0"/>
            <a:ext cx="12231000" cy="6935040"/>
          </a:xfrm>
          <a:prstGeom prst="rect">
            <a:avLst/>
          </a:prstGeom>
          <a:ln w="0">
            <a:noFill/>
          </a:ln>
        </p:spPr>
      </p:pic>
      <p:pic>
        <p:nvPicPr>
          <p:cNvPr id="92" name="Picture 5" descr="A green and yellow arrows&#10;&#10;Description automatically generated with medium confidence"/>
          <p:cNvPicPr/>
          <p:nvPr/>
        </p:nvPicPr>
        <p:blipFill>
          <a:blip r:embed="rId2"/>
          <a:stretch/>
        </p:blipFill>
        <p:spPr>
          <a:xfrm>
            <a:off x="0" y="0"/>
            <a:ext cx="12231000" cy="6935040"/>
          </a:xfrm>
          <a:prstGeom prst="rect">
            <a:avLst/>
          </a:prstGeom>
          <a:ln w="0">
            <a:noFill/>
          </a:ln>
        </p:spPr>
      </p:pic>
      <p:sp>
        <p:nvSpPr>
          <p:cNvPr id="93" name="Terminator 6"/>
          <p:cNvSpPr/>
          <p:nvPr/>
        </p:nvSpPr>
        <p:spPr>
          <a:xfrm>
            <a:off x="3428280" y="261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H339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4" name="Terminator 7"/>
          <p:cNvSpPr/>
          <p:nvPr/>
        </p:nvSpPr>
        <p:spPr>
          <a:xfrm>
            <a:off x="3590280" y="159192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N343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Terminator 9"/>
          <p:cNvSpPr/>
          <p:nvPr/>
        </p:nvSpPr>
        <p:spPr>
          <a:xfrm>
            <a:off x="4564440" y="24285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T345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6" name="Terminator 11"/>
          <p:cNvSpPr/>
          <p:nvPr/>
        </p:nvSpPr>
        <p:spPr>
          <a:xfrm>
            <a:off x="3590280" y="42156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7" name="Terminator 14"/>
          <p:cNvSpPr/>
          <p:nvPr/>
        </p:nvSpPr>
        <p:spPr>
          <a:xfrm>
            <a:off x="4722480" y="477144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L441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Terminator 15"/>
          <p:cNvSpPr/>
          <p:nvPr/>
        </p:nvSpPr>
        <p:spPr>
          <a:xfrm>
            <a:off x="4663800" y="605484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H445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9" name=""/>
          <p:cNvSpPr/>
          <p:nvPr/>
        </p:nvSpPr>
        <p:spPr>
          <a:xfrm>
            <a:off x="11658960" y="6511680"/>
            <a:ext cx="6850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(B)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4" descr="A green and purple spirals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0" y="0"/>
            <a:ext cx="12190680" cy="6912000"/>
          </a:xfrm>
          <a:prstGeom prst="rect">
            <a:avLst/>
          </a:prstGeom>
          <a:ln w="0">
            <a:noFill/>
          </a:ln>
        </p:spPr>
      </p:pic>
      <p:sp>
        <p:nvSpPr>
          <p:cNvPr id="101" name="Terminator 5"/>
          <p:cNvSpPr/>
          <p:nvPr/>
        </p:nvSpPr>
        <p:spPr>
          <a:xfrm>
            <a:off x="5536440" y="158364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2" name="Terminator 6"/>
          <p:cNvSpPr/>
          <p:nvPr/>
        </p:nvSpPr>
        <p:spPr>
          <a:xfrm>
            <a:off x="7104960" y="18687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3" name="Terminator 7"/>
          <p:cNvSpPr/>
          <p:nvPr/>
        </p:nvSpPr>
        <p:spPr>
          <a:xfrm>
            <a:off x="6400800" y="25146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D450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4" name="Terminator 8"/>
          <p:cNvSpPr/>
          <p:nvPr/>
        </p:nvSpPr>
        <p:spPr>
          <a:xfrm>
            <a:off x="5427000" y="275868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5" name="TextBox 9"/>
          <p:cNvSpPr/>
          <p:nvPr/>
        </p:nvSpPr>
        <p:spPr>
          <a:xfrm>
            <a:off x="7031520" y="-638280"/>
            <a:ext cx="43977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7xd2 BA286 and Jn.1 is after this for 7xd2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6" name="Terminator 1"/>
          <p:cNvSpPr/>
          <p:nvPr/>
        </p:nvSpPr>
        <p:spPr>
          <a:xfrm>
            <a:off x="6570000" y="36576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Terminator 2"/>
          <p:cNvSpPr/>
          <p:nvPr/>
        </p:nvSpPr>
        <p:spPr>
          <a:xfrm>
            <a:off x="5655600" y="481608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F489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Terminator 3"/>
          <p:cNvSpPr/>
          <p:nvPr/>
        </p:nvSpPr>
        <p:spPr>
          <a:xfrm>
            <a:off x="7941600" y="5715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K483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9" name="Terminator 4"/>
          <p:cNvSpPr/>
          <p:nvPr/>
        </p:nvSpPr>
        <p:spPr>
          <a:xfrm>
            <a:off x="6112800" y="618768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T470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11658960" y="6511680"/>
            <a:ext cx="6850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(C)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4" descr="A green and blue structure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0" y="0"/>
            <a:ext cx="12190680" cy="6912000"/>
          </a:xfrm>
          <a:prstGeom prst="rect">
            <a:avLst/>
          </a:prstGeom>
          <a:ln w="0">
            <a:noFill/>
          </a:ln>
        </p:spPr>
      </p:pic>
      <p:sp>
        <p:nvSpPr>
          <p:cNvPr id="112" name="Terminator 6"/>
          <p:cNvSpPr/>
          <p:nvPr/>
        </p:nvSpPr>
        <p:spPr>
          <a:xfrm>
            <a:off x="5608800" y="141588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D450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3" name="Terminator 7"/>
          <p:cNvSpPr/>
          <p:nvPr/>
        </p:nvSpPr>
        <p:spPr>
          <a:xfrm>
            <a:off x="4816800" y="18558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R346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Terminator 8"/>
          <p:cNvSpPr/>
          <p:nvPr/>
        </p:nvSpPr>
        <p:spPr>
          <a:xfrm>
            <a:off x="6400800" y="25311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5" name="Terminator 10"/>
          <p:cNvSpPr/>
          <p:nvPr/>
        </p:nvSpPr>
        <p:spPr>
          <a:xfrm>
            <a:off x="7033680" y="207108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6" name="Terminator 11"/>
          <p:cNvSpPr/>
          <p:nvPr/>
        </p:nvSpPr>
        <p:spPr>
          <a:xfrm>
            <a:off x="5608800" y="3483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7" name="Terminator 12"/>
          <p:cNvSpPr/>
          <p:nvPr/>
        </p:nvSpPr>
        <p:spPr>
          <a:xfrm>
            <a:off x="4943160" y="42732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Q492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8" name="Terminator 13"/>
          <p:cNvSpPr/>
          <p:nvPr/>
        </p:nvSpPr>
        <p:spPr>
          <a:xfrm>
            <a:off x="5430240" y="506304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T470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9" name="Terminator 14"/>
          <p:cNvSpPr/>
          <p:nvPr/>
        </p:nvSpPr>
        <p:spPr>
          <a:xfrm>
            <a:off x="5791320" y="62928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Y488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0" name="Terminator 15"/>
          <p:cNvSpPr/>
          <p:nvPr/>
        </p:nvSpPr>
        <p:spPr>
          <a:xfrm>
            <a:off x="7593480" y="446652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K483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1" name=""/>
          <p:cNvSpPr/>
          <p:nvPr/>
        </p:nvSpPr>
        <p:spPr>
          <a:xfrm>
            <a:off x="11658960" y="6511680"/>
            <a:ext cx="68508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(D)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"/>
          <p:cNvSpPr/>
          <p:nvPr/>
        </p:nvSpPr>
        <p:spPr>
          <a:xfrm>
            <a:off x="4114800" y="-914400"/>
            <a:ext cx="32000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ACE2 XBB.1.5 7xo9 XBB.1.5, JN.1 is after this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2191400" cy="6857640"/>
          </a:xfrm>
          <a:prstGeom prst="rect">
            <a:avLst/>
          </a:prstGeom>
          <a:ln w="0">
            <a:noFill/>
          </a:ln>
        </p:spPr>
      </p:pic>
      <p:sp>
        <p:nvSpPr>
          <p:cNvPr id="124" name="Terminator 16"/>
          <p:cNvSpPr/>
          <p:nvPr/>
        </p:nvSpPr>
        <p:spPr>
          <a:xfrm>
            <a:off x="398520" y="6417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Y473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Terminator 17"/>
          <p:cNvSpPr/>
          <p:nvPr/>
        </p:nvSpPr>
        <p:spPr>
          <a:xfrm>
            <a:off x="2913120" y="59598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N487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6" name="Terminator 18"/>
          <p:cNvSpPr/>
          <p:nvPr/>
        </p:nvSpPr>
        <p:spPr>
          <a:xfrm>
            <a:off x="1770120" y="27594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7" name="Terminator 19"/>
          <p:cNvSpPr/>
          <p:nvPr/>
        </p:nvSpPr>
        <p:spPr>
          <a:xfrm>
            <a:off x="2057400" y="1845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Y495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8" name="Terminator 20"/>
          <p:cNvSpPr/>
          <p:nvPr/>
        </p:nvSpPr>
        <p:spPr>
          <a:xfrm>
            <a:off x="3598920" y="23022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Y501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9" name="Terminator 21"/>
          <p:cNvSpPr/>
          <p:nvPr/>
        </p:nvSpPr>
        <p:spPr>
          <a:xfrm>
            <a:off x="2455920" y="13878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G496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Terminator 22"/>
          <p:cNvSpPr/>
          <p:nvPr/>
        </p:nvSpPr>
        <p:spPr>
          <a:xfrm>
            <a:off x="3141720" y="1143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G502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1" name="Terminator 23"/>
          <p:cNvSpPr/>
          <p:nvPr/>
        </p:nvSpPr>
        <p:spPr>
          <a:xfrm>
            <a:off x="4056120" y="16164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2" name="Terminator 24"/>
          <p:cNvSpPr/>
          <p:nvPr/>
        </p:nvSpPr>
        <p:spPr>
          <a:xfrm>
            <a:off x="4056120" y="82512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T500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3" name=""/>
          <p:cNvSpPr txBox="1"/>
          <p:nvPr/>
        </p:nvSpPr>
        <p:spPr>
          <a:xfrm>
            <a:off x="11706120" y="6511320"/>
            <a:ext cx="485640" cy="34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2191400" cy="6857640"/>
          </a:xfrm>
          <a:prstGeom prst="rect">
            <a:avLst/>
          </a:prstGeom>
          <a:ln w="0">
            <a:noFill/>
          </a:ln>
        </p:spPr>
      </p:pic>
      <p:sp>
        <p:nvSpPr>
          <p:cNvPr id="135" name="Terminator 25"/>
          <p:cNvSpPr/>
          <p:nvPr/>
        </p:nvSpPr>
        <p:spPr>
          <a:xfrm>
            <a:off x="3886200" y="11592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K478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6" name="Terminator 26"/>
          <p:cNvSpPr/>
          <p:nvPr/>
        </p:nvSpPr>
        <p:spPr>
          <a:xfrm>
            <a:off x="4114800" y="18561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N486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7" name="Terminator 27"/>
          <p:cNvSpPr/>
          <p:nvPr/>
        </p:nvSpPr>
        <p:spPr>
          <a:xfrm>
            <a:off x="2684520" y="25146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C487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8" name="Terminator 28"/>
          <p:cNvSpPr/>
          <p:nvPr/>
        </p:nvSpPr>
        <p:spPr>
          <a:xfrm>
            <a:off x="2455920" y="3429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Terminator 29"/>
          <p:cNvSpPr/>
          <p:nvPr/>
        </p:nvSpPr>
        <p:spPr>
          <a:xfrm>
            <a:off x="2514600" y="4131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Y494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0" name="Terminator 30"/>
          <p:cNvSpPr/>
          <p:nvPr/>
        </p:nvSpPr>
        <p:spPr>
          <a:xfrm>
            <a:off x="4343400" y="36738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Y504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1" name="Terminator 31"/>
          <p:cNvSpPr/>
          <p:nvPr/>
        </p:nvSpPr>
        <p:spPr>
          <a:xfrm>
            <a:off x="3886200" y="48006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2" name="Terminator 32"/>
          <p:cNvSpPr/>
          <p:nvPr/>
        </p:nvSpPr>
        <p:spPr>
          <a:xfrm>
            <a:off x="2684520" y="5274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T499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3" name="Terminator 34"/>
          <p:cNvSpPr/>
          <p:nvPr/>
        </p:nvSpPr>
        <p:spPr>
          <a:xfrm>
            <a:off x="1828800" y="6417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H445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4" name=""/>
          <p:cNvSpPr txBox="1"/>
          <p:nvPr/>
        </p:nvSpPr>
        <p:spPr>
          <a:xfrm>
            <a:off x="11706480" y="6511680"/>
            <a:ext cx="485640" cy="34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(B)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344400" cy="6629400"/>
          </a:xfrm>
          <a:prstGeom prst="rect">
            <a:avLst/>
          </a:prstGeom>
          <a:ln w="0">
            <a:noFill/>
          </a:ln>
        </p:spPr>
      </p:pic>
      <p:sp>
        <p:nvSpPr>
          <p:cNvPr id="146" name=""/>
          <p:cNvSpPr/>
          <p:nvPr/>
        </p:nvSpPr>
        <p:spPr>
          <a:xfrm>
            <a:off x="1869120" y="-685800"/>
            <a:ext cx="338832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7wpb_JN1 and after this 7wpb_BA286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7" name="Terminator 33"/>
          <p:cNvSpPr/>
          <p:nvPr/>
        </p:nvSpPr>
        <p:spPr>
          <a:xfrm>
            <a:off x="2684880" y="25146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8" name="Terminator 35"/>
          <p:cNvSpPr/>
          <p:nvPr/>
        </p:nvSpPr>
        <p:spPr>
          <a:xfrm>
            <a:off x="2684880" y="29883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9" name="Terminator 36"/>
          <p:cNvSpPr/>
          <p:nvPr/>
        </p:nvSpPr>
        <p:spPr>
          <a:xfrm>
            <a:off x="2286000" y="3429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H504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0" name="Terminator 37"/>
          <p:cNvSpPr/>
          <p:nvPr/>
        </p:nvSpPr>
        <p:spPr>
          <a:xfrm>
            <a:off x="2684880" y="25146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1" name="Terminator 38"/>
          <p:cNvSpPr/>
          <p:nvPr/>
        </p:nvSpPr>
        <p:spPr>
          <a:xfrm>
            <a:off x="2684880" y="25146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2" name="Terminator 39"/>
          <p:cNvSpPr/>
          <p:nvPr/>
        </p:nvSpPr>
        <p:spPr>
          <a:xfrm>
            <a:off x="2286000" y="36741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Y494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3" name="Terminator 40"/>
          <p:cNvSpPr/>
          <p:nvPr/>
        </p:nvSpPr>
        <p:spPr>
          <a:xfrm>
            <a:off x="2743200" y="41148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H504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4" name="Terminator 41"/>
          <p:cNvSpPr/>
          <p:nvPr/>
        </p:nvSpPr>
        <p:spPr>
          <a:xfrm>
            <a:off x="3886200" y="36741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Terminator 42"/>
          <p:cNvSpPr/>
          <p:nvPr/>
        </p:nvSpPr>
        <p:spPr>
          <a:xfrm>
            <a:off x="2971800" y="4572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Q492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Terminator 43"/>
          <p:cNvSpPr/>
          <p:nvPr/>
        </p:nvSpPr>
        <p:spPr>
          <a:xfrm>
            <a:off x="4114800" y="48171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L491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7" name="Terminator 44"/>
          <p:cNvSpPr/>
          <p:nvPr/>
        </p:nvSpPr>
        <p:spPr>
          <a:xfrm>
            <a:off x="5199480" y="61887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K478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8" name=""/>
          <p:cNvSpPr txBox="1"/>
          <p:nvPr/>
        </p:nvSpPr>
        <p:spPr>
          <a:xfrm>
            <a:off x="11658600" y="6511320"/>
            <a:ext cx="6858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(C)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8000"/>
          </a:xfrm>
          <a:prstGeom prst="rect">
            <a:avLst/>
          </a:prstGeom>
          <a:ln w="0">
            <a:noFill/>
          </a:ln>
        </p:spPr>
      </p:pic>
      <p:sp>
        <p:nvSpPr>
          <p:cNvPr id="160" name="Terminator 45"/>
          <p:cNvSpPr/>
          <p:nvPr/>
        </p:nvSpPr>
        <p:spPr>
          <a:xfrm>
            <a:off x="4800600" y="61887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K478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1" name="Terminator 46"/>
          <p:cNvSpPr/>
          <p:nvPr/>
        </p:nvSpPr>
        <p:spPr>
          <a:xfrm>
            <a:off x="4285080" y="39027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F489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Terminator 47"/>
          <p:cNvSpPr/>
          <p:nvPr/>
        </p:nvSpPr>
        <p:spPr>
          <a:xfrm>
            <a:off x="2286000" y="36741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L491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3" name="Terminator 48"/>
          <p:cNvSpPr/>
          <p:nvPr/>
        </p:nvSpPr>
        <p:spPr>
          <a:xfrm>
            <a:off x="1999080" y="25146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Y494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4" name="Terminator 49"/>
          <p:cNvSpPr/>
          <p:nvPr/>
        </p:nvSpPr>
        <p:spPr>
          <a:xfrm>
            <a:off x="3370680" y="18453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Y500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5" name="Terminator 50"/>
          <p:cNvSpPr/>
          <p:nvPr/>
        </p:nvSpPr>
        <p:spPr>
          <a:xfrm>
            <a:off x="3886200" y="115956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6" name="Terminator 51"/>
          <p:cNvSpPr/>
          <p:nvPr/>
        </p:nvSpPr>
        <p:spPr>
          <a:xfrm>
            <a:off x="3886200" y="6858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7" name="Terminator 52"/>
          <p:cNvSpPr/>
          <p:nvPr/>
        </p:nvSpPr>
        <p:spPr>
          <a:xfrm>
            <a:off x="2286000" y="1143000"/>
            <a:ext cx="972720" cy="21204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8" name=""/>
          <p:cNvSpPr txBox="1"/>
          <p:nvPr/>
        </p:nvSpPr>
        <p:spPr>
          <a:xfrm>
            <a:off x="11658600" y="6511680"/>
            <a:ext cx="71424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(D)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2024-01-18T14:13:02Z</dcterms:created>
  <dc:creator>Shirish Yasa</dc:creator>
  <dc:description/>
  <dc:language>en-US</dc:language>
  <cp:lastModifiedBy/>
  <dcterms:modified xsi:type="dcterms:W3CDTF">2024-01-22T13:27:05Z</dcterms:modified>
  <cp:revision>17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r8>4</vt:r8>
  </property>
</Properties>
</file>